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55" r:id="rId4"/>
    <p:sldId id="1657" r:id="rId5"/>
    <p:sldId id="1553" r:id="rId6"/>
    <p:sldId id="1690" r:id="rId7"/>
    <p:sldId id="1691" r:id="rId8"/>
    <p:sldId id="1692" r:id="rId9"/>
    <p:sldId id="1693" r:id="rId10"/>
    <p:sldId id="1694" r:id="rId11"/>
    <p:sldId id="1695" r:id="rId12"/>
    <p:sldId id="1696" r:id="rId13"/>
    <p:sldId id="1697" r:id="rId14"/>
    <p:sldId id="1698" r:id="rId15"/>
    <p:sldId id="1699" r:id="rId16"/>
    <p:sldId id="1700" r:id="rId17"/>
    <p:sldId id="1701" r:id="rId18"/>
    <p:sldId id="1702" r:id="rId19"/>
    <p:sldId id="1703" r:id="rId20"/>
    <p:sldId id="1672" r:id="rId21"/>
    <p:sldId id="1704" r:id="rId22"/>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B4F56-6961-4140-A82F-6AB66F691909}" v="387" dt="2022-09-24T15:41:30.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64" d="100"/>
          <a:sy n="64" d="100"/>
        </p:scale>
        <p:origin x="60"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B11B4F56-6961-4140-A82F-6AB66F691909}"/>
    <pc:docChg chg="custSel addSld delSld modSld sldOrd">
      <pc:chgData name="Ed Godfrey" userId="61aa7c48ee0e3db0" providerId="LiveId" clId="{B11B4F56-6961-4140-A82F-6AB66F691909}" dt="2022-09-24T15:41:37.058" v="944" actId="47"/>
      <pc:docMkLst>
        <pc:docMk/>
      </pc:docMkLst>
      <pc:sldChg chg="modSp mod">
        <pc:chgData name="Ed Godfrey" userId="61aa7c48ee0e3db0" providerId="LiveId" clId="{B11B4F56-6961-4140-A82F-6AB66F691909}" dt="2022-09-24T15:41:22.570" v="932" actId="20577"/>
        <pc:sldMkLst>
          <pc:docMk/>
          <pc:sldMk cId="3275922726" sldId="1127"/>
        </pc:sldMkLst>
        <pc:spChg chg="mod">
          <ac:chgData name="Ed Godfrey" userId="61aa7c48ee0e3db0" providerId="LiveId" clId="{B11B4F56-6961-4140-A82F-6AB66F691909}" dt="2022-09-24T14:06:57.531" v="1" actId="20577"/>
          <ac:spMkLst>
            <pc:docMk/>
            <pc:sldMk cId="3275922726" sldId="1127"/>
            <ac:spMk id="2" creationId="{F1588051-E0B5-4638-9205-E46E5525908B}"/>
          </ac:spMkLst>
        </pc:spChg>
        <pc:spChg chg="mod">
          <ac:chgData name="Ed Godfrey" userId="61aa7c48ee0e3db0" providerId="LiveId" clId="{B11B4F56-6961-4140-A82F-6AB66F691909}" dt="2022-09-24T15:41:22.570" v="932" actId="20577"/>
          <ac:spMkLst>
            <pc:docMk/>
            <pc:sldMk cId="3275922726" sldId="1127"/>
            <ac:spMk id="5" creationId="{0CAA8F06-2798-4F2A-8DC9-8E009C9AC104}"/>
          </ac:spMkLst>
        </pc:spChg>
      </pc:sldChg>
      <pc:sldChg chg="addSp delSp modSp mod delAnim modAnim">
        <pc:chgData name="Ed Godfrey" userId="61aa7c48ee0e3db0" providerId="LiveId" clId="{B11B4F56-6961-4140-A82F-6AB66F691909}" dt="2022-09-24T15:02:04.828" v="321"/>
        <pc:sldMkLst>
          <pc:docMk/>
          <pc:sldMk cId="621266370" sldId="1553"/>
        </pc:sldMkLst>
        <pc:spChg chg="mod">
          <ac:chgData name="Ed Godfrey" userId="61aa7c48ee0e3db0" providerId="LiveId" clId="{B11B4F56-6961-4140-A82F-6AB66F691909}" dt="2022-09-24T14:08:34.276" v="55" actId="20577"/>
          <ac:spMkLst>
            <pc:docMk/>
            <pc:sldMk cId="621266370" sldId="1553"/>
            <ac:spMk id="2" creationId="{F08A2007-B9E6-48A8-9E5E-C98EDFD53C8F}"/>
          </ac:spMkLst>
        </pc:spChg>
        <pc:spChg chg="mod">
          <ac:chgData name="Ed Godfrey" userId="61aa7c48ee0e3db0" providerId="LiveId" clId="{B11B4F56-6961-4140-A82F-6AB66F691909}" dt="2022-09-24T14:08:15.140" v="15" actId="20577"/>
          <ac:spMkLst>
            <pc:docMk/>
            <pc:sldMk cId="621266370" sldId="1553"/>
            <ac:spMk id="3" creationId="{F6C638D0-C884-48CF-BE26-27EEF100FAF2}"/>
          </ac:spMkLst>
        </pc:spChg>
        <pc:spChg chg="mod">
          <ac:chgData name="Ed Godfrey" userId="61aa7c48ee0e3db0" providerId="LiveId" clId="{B11B4F56-6961-4140-A82F-6AB66F691909}" dt="2022-09-24T14:09:16.051" v="161" actId="20577"/>
          <ac:spMkLst>
            <pc:docMk/>
            <pc:sldMk cId="621266370" sldId="1553"/>
            <ac:spMk id="4" creationId="{683BA971-1114-F1ED-6EDA-133D2E7D41D7}"/>
          </ac:spMkLst>
        </pc:spChg>
        <pc:spChg chg="del">
          <ac:chgData name="Ed Godfrey" userId="61aa7c48ee0e3db0" providerId="LiveId" clId="{B11B4F56-6961-4140-A82F-6AB66F691909}" dt="2022-09-24T14:08:46.597" v="56" actId="21"/>
          <ac:spMkLst>
            <pc:docMk/>
            <pc:sldMk cId="621266370" sldId="1553"/>
            <ac:spMk id="5" creationId="{0048B24D-B0CA-4CAF-1976-88BA3D33BBA5}"/>
          </ac:spMkLst>
        </pc:spChg>
        <pc:spChg chg="mod">
          <ac:chgData name="Ed Godfrey" userId="61aa7c48ee0e3db0" providerId="LiveId" clId="{B11B4F56-6961-4140-A82F-6AB66F691909}" dt="2022-09-24T14:09:54.336" v="201" actId="123"/>
          <ac:spMkLst>
            <pc:docMk/>
            <pc:sldMk cId="621266370" sldId="1553"/>
            <ac:spMk id="6" creationId="{D994B878-B4D4-D356-B4DC-B7ED51DA841B}"/>
          </ac:spMkLst>
        </pc:spChg>
        <pc:spChg chg="add mod">
          <ac:chgData name="Ed Godfrey" userId="61aa7c48ee0e3db0" providerId="LiveId" clId="{B11B4F56-6961-4140-A82F-6AB66F691909}" dt="2022-09-24T15:01:37.099" v="315" actId="15"/>
          <ac:spMkLst>
            <pc:docMk/>
            <pc:sldMk cId="621266370" sldId="1553"/>
            <ac:spMk id="7" creationId="{8DD6C991-FE4F-B787-C97C-DAB37AC2A7D4}"/>
          </ac:spMkLst>
        </pc:spChg>
      </pc:sldChg>
      <pc:sldChg chg="del">
        <pc:chgData name="Ed Godfrey" userId="61aa7c48ee0e3db0" providerId="LiveId" clId="{B11B4F56-6961-4140-A82F-6AB66F691909}" dt="2022-09-24T14:08:07.996" v="2" actId="47"/>
        <pc:sldMkLst>
          <pc:docMk/>
          <pc:sldMk cId="753449726" sldId="1598"/>
        </pc:sldMkLst>
      </pc:sldChg>
      <pc:sldChg chg="del">
        <pc:chgData name="Ed Godfrey" userId="61aa7c48ee0e3db0" providerId="LiveId" clId="{B11B4F56-6961-4140-A82F-6AB66F691909}" dt="2022-09-24T15:41:33.092" v="934" actId="47"/>
        <pc:sldMkLst>
          <pc:docMk/>
          <pc:sldMk cId="3958678030" sldId="1648"/>
        </pc:sldMkLst>
      </pc:sldChg>
      <pc:sldChg chg="modSp mod ord">
        <pc:chgData name="Ed Godfrey" userId="61aa7c48ee0e3db0" providerId="LiveId" clId="{B11B4F56-6961-4140-A82F-6AB66F691909}" dt="2022-09-24T15:41:00.226" v="930"/>
        <pc:sldMkLst>
          <pc:docMk/>
          <pc:sldMk cId="3933041020" sldId="1672"/>
        </pc:sldMkLst>
        <pc:spChg chg="mod">
          <ac:chgData name="Ed Godfrey" userId="61aa7c48ee0e3db0" providerId="LiveId" clId="{B11B4F56-6961-4140-A82F-6AB66F691909}" dt="2022-09-24T15:40:48.841" v="906" actId="122"/>
          <ac:spMkLst>
            <pc:docMk/>
            <pc:sldMk cId="3933041020" sldId="1672"/>
            <ac:spMk id="2" creationId="{F08A2007-B9E6-48A8-9E5E-C98EDFD53C8F}"/>
          </ac:spMkLst>
        </pc:spChg>
        <pc:spChg chg="mod">
          <ac:chgData name="Ed Godfrey" userId="61aa7c48ee0e3db0" providerId="LiveId" clId="{B11B4F56-6961-4140-A82F-6AB66F691909}" dt="2022-09-24T15:40:54.666" v="928" actId="20577"/>
          <ac:spMkLst>
            <pc:docMk/>
            <pc:sldMk cId="3933041020" sldId="1672"/>
            <ac:spMk id="3" creationId="{F6C638D0-C884-48CF-BE26-27EEF100FAF2}"/>
          </ac:spMkLst>
        </pc:spChg>
      </pc:sldChg>
      <pc:sldChg chg="del">
        <pc:chgData name="Ed Godfrey" userId="61aa7c48ee0e3db0" providerId="LiveId" clId="{B11B4F56-6961-4140-A82F-6AB66F691909}" dt="2022-09-24T15:41:33.865" v="936" actId="47"/>
        <pc:sldMkLst>
          <pc:docMk/>
          <pc:sldMk cId="4158663717" sldId="1673"/>
        </pc:sldMkLst>
      </pc:sldChg>
      <pc:sldChg chg="del">
        <pc:chgData name="Ed Godfrey" userId="61aa7c48ee0e3db0" providerId="LiveId" clId="{B11B4F56-6961-4140-A82F-6AB66F691909}" dt="2022-09-24T15:41:35.625" v="941" actId="47"/>
        <pc:sldMkLst>
          <pc:docMk/>
          <pc:sldMk cId="2804190274" sldId="1675"/>
        </pc:sldMkLst>
      </pc:sldChg>
      <pc:sldChg chg="del">
        <pc:chgData name="Ed Godfrey" userId="61aa7c48ee0e3db0" providerId="LiveId" clId="{B11B4F56-6961-4140-A82F-6AB66F691909}" dt="2022-09-24T15:41:36.004" v="942" actId="47"/>
        <pc:sldMkLst>
          <pc:docMk/>
          <pc:sldMk cId="1331618296" sldId="1677"/>
        </pc:sldMkLst>
      </pc:sldChg>
      <pc:sldChg chg="del">
        <pc:chgData name="Ed Godfrey" userId="61aa7c48ee0e3db0" providerId="LiveId" clId="{B11B4F56-6961-4140-A82F-6AB66F691909}" dt="2022-09-24T15:41:33.496" v="935" actId="47"/>
        <pc:sldMkLst>
          <pc:docMk/>
          <pc:sldMk cId="4266060245" sldId="1683"/>
        </pc:sldMkLst>
      </pc:sldChg>
      <pc:sldChg chg="del">
        <pc:chgData name="Ed Godfrey" userId="61aa7c48ee0e3db0" providerId="LiveId" clId="{B11B4F56-6961-4140-A82F-6AB66F691909}" dt="2022-09-24T15:41:34.241" v="937" actId="47"/>
        <pc:sldMkLst>
          <pc:docMk/>
          <pc:sldMk cId="1084355211" sldId="1684"/>
        </pc:sldMkLst>
      </pc:sldChg>
      <pc:sldChg chg="del">
        <pc:chgData name="Ed Godfrey" userId="61aa7c48ee0e3db0" providerId="LiveId" clId="{B11B4F56-6961-4140-A82F-6AB66F691909}" dt="2022-09-24T15:41:34.600" v="938" actId="47"/>
        <pc:sldMkLst>
          <pc:docMk/>
          <pc:sldMk cId="8956657" sldId="1685"/>
        </pc:sldMkLst>
      </pc:sldChg>
      <pc:sldChg chg="del">
        <pc:chgData name="Ed Godfrey" userId="61aa7c48ee0e3db0" providerId="LiveId" clId="{B11B4F56-6961-4140-A82F-6AB66F691909}" dt="2022-09-24T15:41:34.960" v="939" actId="47"/>
        <pc:sldMkLst>
          <pc:docMk/>
          <pc:sldMk cId="2084113313" sldId="1686"/>
        </pc:sldMkLst>
      </pc:sldChg>
      <pc:sldChg chg="del">
        <pc:chgData name="Ed Godfrey" userId="61aa7c48ee0e3db0" providerId="LiveId" clId="{B11B4F56-6961-4140-A82F-6AB66F691909}" dt="2022-09-24T15:41:35.287" v="940" actId="47"/>
        <pc:sldMkLst>
          <pc:docMk/>
          <pc:sldMk cId="881139244" sldId="1687"/>
        </pc:sldMkLst>
      </pc:sldChg>
      <pc:sldChg chg="del">
        <pc:chgData name="Ed Godfrey" userId="61aa7c48ee0e3db0" providerId="LiveId" clId="{B11B4F56-6961-4140-A82F-6AB66F691909}" dt="2022-09-24T15:41:36.386" v="943" actId="47"/>
        <pc:sldMkLst>
          <pc:docMk/>
          <pc:sldMk cId="3586686882" sldId="1688"/>
        </pc:sldMkLst>
      </pc:sldChg>
      <pc:sldChg chg="del">
        <pc:chgData name="Ed Godfrey" userId="61aa7c48ee0e3db0" providerId="LiveId" clId="{B11B4F56-6961-4140-A82F-6AB66F691909}" dt="2022-09-24T15:41:37.058" v="944" actId="47"/>
        <pc:sldMkLst>
          <pc:docMk/>
          <pc:sldMk cId="1519474222" sldId="1689"/>
        </pc:sldMkLst>
      </pc:sldChg>
      <pc:sldChg chg="modSp add mod">
        <pc:chgData name="Ed Godfrey" userId="61aa7c48ee0e3db0" providerId="LiveId" clId="{B11B4F56-6961-4140-A82F-6AB66F691909}" dt="2022-09-24T15:04:05.578" v="336" actId="20577"/>
        <pc:sldMkLst>
          <pc:docMk/>
          <pc:sldMk cId="3731563180" sldId="1690"/>
        </pc:sldMkLst>
        <pc:spChg chg="mod">
          <ac:chgData name="Ed Godfrey" userId="61aa7c48ee0e3db0" providerId="LiveId" clId="{B11B4F56-6961-4140-A82F-6AB66F691909}" dt="2022-09-24T15:03:55.262" v="324" actId="255"/>
          <ac:spMkLst>
            <pc:docMk/>
            <pc:sldMk cId="3731563180" sldId="1690"/>
            <ac:spMk id="2" creationId="{F08A2007-B9E6-48A8-9E5E-C98EDFD53C8F}"/>
          </ac:spMkLst>
        </pc:spChg>
        <pc:spChg chg="mod">
          <ac:chgData name="Ed Godfrey" userId="61aa7c48ee0e3db0" providerId="LiveId" clId="{B11B4F56-6961-4140-A82F-6AB66F691909}" dt="2022-09-24T15:04:05.578" v="336" actId="20577"/>
          <ac:spMkLst>
            <pc:docMk/>
            <pc:sldMk cId="3731563180" sldId="1690"/>
            <ac:spMk id="3" creationId="{F6C638D0-C884-48CF-BE26-27EEF100FAF2}"/>
          </ac:spMkLst>
        </pc:spChg>
      </pc:sldChg>
      <pc:sldChg chg="delSp add mod delAnim modAnim">
        <pc:chgData name="Ed Godfrey" userId="61aa7c48ee0e3db0" providerId="LiveId" clId="{B11B4F56-6961-4140-A82F-6AB66F691909}" dt="2022-09-24T15:05:22.728" v="341" actId="21"/>
        <pc:sldMkLst>
          <pc:docMk/>
          <pc:sldMk cId="181716834" sldId="1691"/>
        </pc:sldMkLst>
        <pc:spChg chg="del">
          <ac:chgData name="Ed Godfrey" userId="61aa7c48ee0e3db0" providerId="LiveId" clId="{B11B4F56-6961-4140-A82F-6AB66F691909}" dt="2022-09-24T15:05:22.728" v="341" actId="21"/>
          <ac:spMkLst>
            <pc:docMk/>
            <pc:sldMk cId="181716834" sldId="1691"/>
            <ac:spMk id="7" creationId="{8DD6C991-FE4F-B787-C97C-DAB37AC2A7D4}"/>
          </ac:spMkLst>
        </pc:spChg>
      </pc:sldChg>
      <pc:sldChg chg="modSp add mod">
        <pc:chgData name="Ed Godfrey" userId="61aa7c48ee0e3db0" providerId="LiveId" clId="{B11B4F56-6961-4140-A82F-6AB66F691909}" dt="2022-09-24T15:12:22.419" v="355" actId="255"/>
        <pc:sldMkLst>
          <pc:docMk/>
          <pc:sldMk cId="3488409665" sldId="1692"/>
        </pc:sldMkLst>
        <pc:spChg chg="mod">
          <ac:chgData name="Ed Godfrey" userId="61aa7c48ee0e3db0" providerId="LiveId" clId="{B11B4F56-6961-4140-A82F-6AB66F691909}" dt="2022-09-24T15:12:22.419" v="355" actId="255"/>
          <ac:spMkLst>
            <pc:docMk/>
            <pc:sldMk cId="3488409665" sldId="1692"/>
            <ac:spMk id="2" creationId="{F08A2007-B9E6-48A8-9E5E-C98EDFD53C8F}"/>
          </ac:spMkLst>
        </pc:spChg>
        <pc:spChg chg="mod">
          <ac:chgData name="Ed Godfrey" userId="61aa7c48ee0e3db0" providerId="LiveId" clId="{B11B4F56-6961-4140-A82F-6AB66F691909}" dt="2022-09-24T15:12:17.602" v="354" actId="20577"/>
          <ac:spMkLst>
            <pc:docMk/>
            <pc:sldMk cId="3488409665" sldId="1692"/>
            <ac:spMk id="3" creationId="{F6C638D0-C884-48CF-BE26-27EEF100FAF2}"/>
          </ac:spMkLst>
        </pc:spChg>
      </pc:sldChg>
      <pc:sldChg chg="modSp add mod modAnim">
        <pc:chgData name="Ed Godfrey" userId="61aa7c48ee0e3db0" providerId="LiveId" clId="{B11B4F56-6961-4140-A82F-6AB66F691909}" dt="2022-09-24T15:14:32.036" v="436" actId="255"/>
        <pc:sldMkLst>
          <pc:docMk/>
          <pc:sldMk cId="601988077" sldId="1693"/>
        </pc:sldMkLst>
        <pc:spChg chg="mod">
          <ac:chgData name="Ed Godfrey" userId="61aa7c48ee0e3db0" providerId="LiveId" clId="{B11B4F56-6961-4140-A82F-6AB66F691909}" dt="2022-09-24T15:13:36.039" v="403" actId="947"/>
          <ac:spMkLst>
            <pc:docMk/>
            <pc:sldMk cId="601988077" sldId="1693"/>
            <ac:spMk id="4" creationId="{683BA971-1114-F1ED-6EDA-133D2E7D41D7}"/>
          </ac:spMkLst>
        </pc:spChg>
        <pc:spChg chg="mod">
          <ac:chgData name="Ed Godfrey" userId="61aa7c48ee0e3db0" providerId="LiveId" clId="{B11B4F56-6961-4140-A82F-6AB66F691909}" dt="2022-09-24T15:14:32.036" v="436" actId="255"/>
          <ac:spMkLst>
            <pc:docMk/>
            <pc:sldMk cId="601988077" sldId="1693"/>
            <ac:spMk id="6" creationId="{D994B878-B4D4-D356-B4DC-B7ED51DA841B}"/>
          </ac:spMkLst>
        </pc:spChg>
      </pc:sldChg>
      <pc:sldChg chg="modSp add mod">
        <pc:chgData name="Ed Godfrey" userId="61aa7c48ee0e3db0" providerId="LiveId" clId="{B11B4F56-6961-4140-A82F-6AB66F691909}" dt="2022-09-24T15:17:23.508" v="455" actId="6549"/>
        <pc:sldMkLst>
          <pc:docMk/>
          <pc:sldMk cId="3234722394" sldId="1694"/>
        </pc:sldMkLst>
        <pc:spChg chg="mod">
          <ac:chgData name="Ed Godfrey" userId="61aa7c48ee0e3db0" providerId="LiveId" clId="{B11B4F56-6961-4140-A82F-6AB66F691909}" dt="2022-09-24T15:17:23.508" v="455" actId="6549"/>
          <ac:spMkLst>
            <pc:docMk/>
            <pc:sldMk cId="3234722394" sldId="1694"/>
            <ac:spMk id="2" creationId="{F08A2007-B9E6-48A8-9E5E-C98EDFD53C8F}"/>
          </ac:spMkLst>
        </pc:spChg>
        <pc:spChg chg="mod">
          <ac:chgData name="Ed Godfrey" userId="61aa7c48ee0e3db0" providerId="LiveId" clId="{B11B4F56-6961-4140-A82F-6AB66F691909}" dt="2022-09-24T15:17:20.466" v="452" actId="20577"/>
          <ac:spMkLst>
            <pc:docMk/>
            <pc:sldMk cId="3234722394" sldId="1694"/>
            <ac:spMk id="3" creationId="{F6C638D0-C884-48CF-BE26-27EEF100FAF2}"/>
          </ac:spMkLst>
        </pc:spChg>
      </pc:sldChg>
      <pc:sldChg chg="modSp add mod">
        <pc:chgData name="Ed Godfrey" userId="61aa7c48ee0e3db0" providerId="LiveId" clId="{B11B4F56-6961-4140-A82F-6AB66F691909}" dt="2022-09-24T15:18:31.242" v="492" actId="20577"/>
        <pc:sldMkLst>
          <pc:docMk/>
          <pc:sldMk cId="2749118604" sldId="1695"/>
        </pc:sldMkLst>
        <pc:spChg chg="mod">
          <ac:chgData name="Ed Godfrey" userId="61aa7c48ee0e3db0" providerId="LiveId" clId="{B11B4F56-6961-4140-A82F-6AB66F691909}" dt="2022-09-24T15:18:23.867" v="472" actId="5793"/>
          <ac:spMkLst>
            <pc:docMk/>
            <pc:sldMk cId="2749118604" sldId="1695"/>
            <ac:spMk id="2" creationId="{F08A2007-B9E6-48A8-9E5E-C98EDFD53C8F}"/>
          </ac:spMkLst>
        </pc:spChg>
        <pc:spChg chg="mod">
          <ac:chgData name="Ed Godfrey" userId="61aa7c48ee0e3db0" providerId="LiveId" clId="{B11B4F56-6961-4140-A82F-6AB66F691909}" dt="2022-09-24T15:18:31.242" v="492" actId="20577"/>
          <ac:spMkLst>
            <pc:docMk/>
            <pc:sldMk cId="2749118604" sldId="1695"/>
            <ac:spMk id="3" creationId="{F6C638D0-C884-48CF-BE26-27EEF100FAF2}"/>
          </ac:spMkLst>
        </pc:spChg>
      </pc:sldChg>
      <pc:sldChg chg="modSp add mod modAnim">
        <pc:chgData name="Ed Godfrey" userId="61aa7c48ee0e3db0" providerId="LiveId" clId="{B11B4F56-6961-4140-A82F-6AB66F691909}" dt="2022-09-24T15:20:26.049" v="548"/>
        <pc:sldMkLst>
          <pc:docMk/>
          <pc:sldMk cId="4125856791" sldId="1696"/>
        </pc:sldMkLst>
        <pc:spChg chg="mod">
          <ac:chgData name="Ed Godfrey" userId="61aa7c48ee0e3db0" providerId="LiveId" clId="{B11B4F56-6961-4140-A82F-6AB66F691909}" dt="2022-09-24T15:19:42.096" v="518" actId="20577"/>
          <ac:spMkLst>
            <pc:docMk/>
            <pc:sldMk cId="4125856791" sldId="1696"/>
            <ac:spMk id="4" creationId="{683BA971-1114-F1ED-6EDA-133D2E7D41D7}"/>
          </ac:spMkLst>
        </pc:spChg>
        <pc:spChg chg="mod">
          <ac:chgData name="Ed Godfrey" userId="61aa7c48ee0e3db0" providerId="LiveId" clId="{B11B4F56-6961-4140-A82F-6AB66F691909}" dt="2022-09-24T15:20:09.333" v="546" actId="255"/>
          <ac:spMkLst>
            <pc:docMk/>
            <pc:sldMk cId="4125856791" sldId="1696"/>
            <ac:spMk id="6" creationId="{D994B878-B4D4-D356-B4DC-B7ED51DA841B}"/>
          </ac:spMkLst>
        </pc:spChg>
      </pc:sldChg>
      <pc:sldChg chg="modSp add mod modAnim">
        <pc:chgData name="Ed Godfrey" userId="61aa7c48ee0e3db0" providerId="LiveId" clId="{B11B4F56-6961-4140-A82F-6AB66F691909}" dt="2022-09-24T15:26:28.005" v="604"/>
        <pc:sldMkLst>
          <pc:docMk/>
          <pc:sldMk cId="2752521475" sldId="1697"/>
        </pc:sldMkLst>
        <pc:spChg chg="mod">
          <ac:chgData name="Ed Godfrey" userId="61aa7c48ee0e3db0" providerId="LiveId" clId="{B11B4F56-6961-4140-A82F-6AB66F691909}" dt="2022-09-24T15:25:40.202" v="594" actId="20577"/>
          <ac:spMkLst>
            <pc:docMk/>
            <pc:sldMk cId="2752521475" sldId="1697"/>
            <ac:spMk id="4" creationId="{683BA971-1114-F1ED-6EDA-133D2E7D41D7}"/>
          </ac:spMkLst>
        </pc:spChg>
        <pc:spChg chg="mod">
          <ac:chgData name="Ed Godfrey" userId="61aa7c48ee0e3db0" providerId="LiveId" clId="{B11B4F56-6961-4140-A82F-6AB66F691909}" dt="2022-09-24T15:25:59.152" v="597" actId="255"/>
          <ac:spMkLst>
            <pc:docMk/>
            <pc:sldMk cId="2752521475" sldId="1697"/>
            <ac:spMk id="6" creationId="{D994B878-B4D4-D356-B4DC-B7ED51DA841B}"/>
          </ac:spMkLst>
        </pc:spChg>
      </pc:sldChg>
      <pc:sldChg chg="addSp modSp add mod modAnim">
        <pc:chgData name="Ed Godfrey" userId="61aa7c48ee0e3db0" providerId="LiveId" clId="{B11B4F56-6961-4140-A82F-6AB66F691909}" dt="2022-09-24T15:32:16.641" v="744" actId="113"/>
        <pc:sldMkLst>
          <pc:docMk/>
          <pc:sldMk cId="279270614" sldId="1698"/>
        </pc:sldMkLst>
        <pc:spChg chg="mod">
          <ac:chgData name="Ed Godfrey" userId="61aa7c48ee0e3db0" providerId="LiveId" clId="{B11B4F56-6961-4140-A82F-6AB66F691909}" dt="2022-09-24T15:32:10.138" v="742" actId="115"/>
          <ac:spMkLst>
            <pc:docMk/>
            <pc:sldMk cId="279270614" sldId="1698"/>
            <ac:spMk id="2" creationId="{F08A2007-B9E6-48A8-9E5E-C98EDFD53C8F}"/>
          </ac:spMkLst>
        </pc:spChg>
        <pc:spChg chg="mod">
          <ac:chgData name="Ed Godfrey" userId="61aa7c48ee0e3db0" providerId="LiveId" clId="{B11B4F56-6961-4140-A82F-6AB66F691909}" dt="2022-09-24T15:28:19.829" v="615" actId="313"/>
          <ac:spMkLst>
            <pc:docMk/>
            <pc:sldMk cId="279270614" sldId="1698"/>
            <ac:spMk id="3" creationId="{F6C638D0-C884-48CF-BE26-27EEF100FAF2}"/>
          </ac:spMkLst>
        </pc:spChg>
        <pc:spChg chg="add mod">
          <ac:chgData name="Ed Godfrey" userId="61aa7c48ee0e3db0" providerId="LiveId" clId="{B11B4F56-6961-4140-A82F-6AB66F691909}" dt="2022-09-24T15:32:16.641" v="744" actId="113"/>
          <ac:spMkLst>
            <pc:docMk/>
            <pc:sldMk cId="279270614" sldId="1698"/>
            <ac:spMk id="4" creationId="{476C02E3-9F49-EBC4-FFD7-143751D3A16E}"/>
          </ac:spMkLst>
        </pc:spChg>
      </pc:sldChg>
      <pc:sldChg chg="modSp add mod">
        <pc:chgData name="Ed Godfrey" userId="61aa7c48ee0e3db0" providerId="LiveId" clId="{B11B4F56-6961-4140-A82F-6AB66F691909}" dt="2022-09-24T15:32:03.388" v="740" actId="115"/>
        <pc:sldMkLst>
          <pc:docMk/>
          <pc:sldMk cId="4018366619" sldId="1699"/>
        </pc:sldMkLst>
        <pc:spChg chg="mod">
          <ac:chgData name="Ed Godfrey" userId="61aa7c48ee0e3db0" providerId="LiveId" clId="{B11B4F56-6961-4140-A82F-6AB66F691909}" dt="2022-09-24T15:32:03.388" v="740" actId="115"/>
          <ac:spMkLst>
            <pc:docMk/>
            <pc:sldMk cId="4018366619" sldId="1699"/>
            <ac:spMk id="2" creationId="{F08A2007-B9E6-48A8-9E5E-C98EDFD53C8F}"/>
          </ac:spMkLst>
        </pc:spChg>
        <pc:spChg chg="mod">
          <ac:chgData name="Ed Godfrey" userId="61aa7c48ee0e3db0" providerId="LiveId" clId="{B11B4F56-6961-4140-A82F-6AB66F691909}" dt="2022-09-24T15:31:05.218" v="737" actId="20577"/>
          <ac:spMkLst>
            <pc:docMk/>
            <pc:sldMk cId="4018366619" sldId="1699"/>
            <ac:spMk id="3" creationId="{F6C638D0-C884-48CF-BE26-27EEF100FAF2}"/>
          </ac:spMkLst>
        </pc:spChg>
      </pc:sldChg>
      <pc:sldChg chg="addSp modSp add mod modAnim">
        <pc:chgData name="Ed Godfrey" userId="61aa7c48ee0e3db0" providerId="LiveId" clId="{B11B4F56-6961-4140-A82F-6AB66F691909}" dt="2022-09-24T15:38:05.067" v="875"/>
        <pc:sldMkLst>
          <pc:docMk/>
          <pc:sldMk cId="1398433957" sldId="1700"/>
        </pc:sldMkLst>
        <pc:spChg chg="mod">
          <ac:chgData name="Ed Godfrey" userId="61aa7c48ee0e3db0" providerId="LiveId" clId="{B11B4F56-6961-4140-A82F-6AB66F691909}" dt="2022-09-24T15:34:26.292" v="794" actId="313"/>
          <ac:spMkLst>
            <pc:docMk/>
            <pc:sldMk cId="1398433957" sldId="1700"/>
            <ac:spMk id="4" creationId="{683BA971-1114-F1ED-6EDA-133D2E7D41D7}"/>
          </ac:spMkLst>
        </pc:spChg>
        <pc:spChg chg="add mod">
          <ac:chgData name="Ed Godfrey" userId="61aa7c48ee0e3db0" providerId="LiveId" clId="{B11B4F56-6961-4140-A82F-6AB66F691909}" dt="2022-09-24T15:37:54.866" v="874" actId="5793"/>
          <ac:spMkLst>
            <pc:docMk/>
            <pc:sldMk cId="1398433957" sldId="1700"/>
            <ac:spMk id="5" creationId="{7119F513-816A-B3AC-8E42-07267FF7F029}"/>
          </ac:spMkLst>
        </pc:spChg>
        <pc:spChg chg="mod">
          <ac:chgData name="Ed Godfrey" userId="61aa7c48ee0e3db0" providerId="LiveId" clId="{B11B4F56-6961-4140-A82F-6AB66F691909}" dt="2022-09-24T15:34:45.573" v="797" actId="255"/>
          <ac:spMkLst>
            <pc:docMk/>
            <pc:sldMk cId="1398433957" sldId="1700"/>
            <ac:spMk id="6" creationId="{D994B878-B4D4-D356-B4DC-B7ED51DA841B}"/>
          </ac:spMkLst>
        </pc:spChg>
      </pc:sldChg>
      <pc:sldChg chg="add">
        <pc:chgData name="Ed Godfrey" userId="61aa7c48ee0e3db0" providerId="LiveId" clId="{B11B4F56-6961-4140-A82F-6AB66F691909}" dt="2022-09-24T15:36:38.296" v="801"/>
        <pc:sldMkLst>
          <pc:docMk/>
          <pc:sldMk cId="1312607251" sldId="1701"/>
        </pc:sldMkLst>
      </pc:sldChg>
      <pc:sldChg chg="modSp add mod">
        <pc:chgData name="Ed Godfrey" userId="61aa7c48ee0e3db0" providerId="LiveId" clId="{B11B4F56-6961-4140-A82F-6AB66F691909}" dt="2022-09-24T15:38:53.100" v="880" actId="255"/>
        <pc:sldMkLst>
          <pc:docMk/>
          <pc:sldMk cId="3058235408" sldId="1702"/>
        </pc:sldMkLst>
        <pc:spChg chg="mod">
          <ac:chgData name="Ed Godfrey" userId="61aa7c48ee0e3db0" providerId="LiveId" clId="{B11B4F56-6961-4140-A82F-6AB66F691909}" dt="2022-09-24T15:38:53.100" v="880" actId="255"/>
          <ac:spMkLst>
            <pc:docMk/>
            <pc:sldMk cId="3058235408" sldId="1702"/>
            <ac:spMk id="2" creationId="{F08A2007-B9E6-48A8-9E5E-C98EDFD53C8F}"/>
          </ac:spMkLst>
        </pc:spChg>
        <pc:spChg chg="mod">
          <ac:chgData name="Ed Godfrey" userId="61aa7c48ee0e3db0" providerId="LiveId" clId="{B11B4F56-6961-4140-A82F-6AB66F691909}" dt="2022-09-24T15:38:46.688" v="879" actId="20577"/>
          <ac:spMkLst>
            <pc:docMk/>
            <pc:sldMk cId="3058235408" sldId="1702"/>
            <ac:spMk id="3" creationId="{F6C638D0-C884-48CF-BE26-27EEF100FAF2}"/>
          </ac:spMkLst>
        </pc:spChg>
      </pc:sldChg>
      <pc:sldChg chg="modSp add mod modAnim">
        <pc:chgData name="Ed Godfrey" userId="61aa7c48ee0e3db0" providerId="LiveId" clId="{B11B4F56-6961-4140-A82F-6AB66F691909}" dt="2022-09-24T15:39:45.100" v="903"/>
        <pc:sldMkLst>
          <pc:docMk/>
          <pc:sldMk cId="2096401330" sldId="1703"/>
        </pc:sldMkLst>
        <pc:spChg chg="mod">
          <ac:chgData name="Ed Godfrey" userId="61aa7c48ee0e3db0" providerId="LiveId" clId="{B11B4F56-6961-4140-A82F-6AB66F691909}" dt="2022-09-24T15:39:26.127" v="883" actId="255"/>
          <ac:spMkLst>
            <pc:docMk/>
            <pc:sldMk cId="2096401330" sldId="1703"/>
            <ac:spMk id="2" creationId="{F08A2007-B9E6-48A8-9E5E-C98EDFD53C8F}"/>
          </ac:spMkLst>
        </pc:spChg>
        <pc:spChg chg="mod">
          <ac:chgData name="Ed Godfrey" userId="61aa7c48ee0e3db0" providerId="LiveId" clId="{B11B4F56-6961-4140-A82F-6AB66F691909}" dt="2022-09-24T15:39:32.105" v="896" actId="20577"/>
          <ac:spMkLst>
            <pc:docMk/>
            <pc:sldMk cId="2096401330" sldId="1703"/>
            <ac:spMk id="3" creationId="{F6C638D0-C884-48CF-BE26-27EEF100FAF2}"/>
          </ac:spMkLst>
        </pc:spChg>
      </pc:sldChg>
      <pc:sldChg chg="add">
        <pc:chgData name="Ed Godfrey" userId="61aa7c48ee0e3db0" providerId="LiveId" clId="{B11B4F56-6961-4140-A82F-6AB66F691909}" dt="2022-09-24T15:41:30.948" v="933"/>
        <pc:sldMkLst>
          <pc:docMk/>
          <pc:sldMk cId="4068426780" sldId="170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25,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4</a:t>
            </a:r>
          </a:p>
          <a:p>
            <a:pPr algn="ctr"/>
            <a:r>
              <a:rPr lang="en-US" sz="2800" i="1" dirty="0"/>
              <a:t>Jude 8-13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John 7:37-38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“If anyone is thirsty, let him come to Me and drink. He who believes in Me, as the Scripture said, 'From his innermost being will flow rivers of living water.'”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47223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Ephesians 4:14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As a result, we are no longer to be children, tossed here and there by waves and carried about by every wind of doctrine, by the trickery of men, by craftiness in deceitful scheming…</a:t>
            </a:r>
          </a:p>
        </p:txBody>
      </p:sp>
    </p:spTree>
    <p:extLst>
      <p:ext uri="{BB962C8B-B14F-4D97-AF65-F5344CB8AC3E}">
        <p14:creationId xmlns:p14="http://schemas.microsoft.com/office/powerpoint/2010/main" val="27491186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distinguishable attributes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(12-13)</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1509757"/>
            <a:ext cx="11590636" cy="1815882"/>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Dangerously deceptive </a:t>
            </a:r>
            <a:r>
              <a:rPr lang="en-US" sz="2800" baseline="30000" dirty="0">
                <a:latin typeface="Arial" panose="020B0604020202020204" pitchFamily="34" charset="0"/>
                <a:cs typeface="Arial" panose="020B0604020202020204" pitchFamily="34" charset="0"/>
              </a:rPr>
              <a:t>(12a)</a:t>
            </a:r>
          </a:p>
          <a:p>
            <a:pPr marL="514350" indent="-514350" algn="just">
              <a:buAutoNum type="alphaUcPeriod"/>
            </a:pPr>
            <a:r>
              <a:rPr lang="en-US" sz="2800" dirty="0">
                <a:latin typeface="Arial" panose="020B0604020202020204" pitchFamily="34" charset="0"/>
                <a:cs typeface="Arial" panose="020B0604020202020204" pitchFamily="34" charset="0"/>
              </a:rPr>
              <a:t>Deeply disappointing </a:t>
            </a:r>
            <a:r>
              <a:rPr lang="en-US" sz="2800" baseline="30000" dirty="0">
                <a:latin typeface="Arial" panose="020B0604020202020204" pitchFamily="34" charset="0"/>
                <a:cs typeface="Arial" panose="020B0604020202020204" pitchFamily="34" charset="0"/>
              </a:rPr>
              <a:t>(12b)</a:t>
            </a:r>
          </a:p>
          <a:p>
            <a:pPr marL="514350" indent="-514350" algn="just">
              <a:buAutoNum type="alphaUcPeriod"/>
            </a:pPr>
            <a:r>
              <a:rPr lang="en-US" sz="2800" dirty="0">
                <a:latin typeface="Arial" panose="020B0604020202020204" pitchFamily="34" charset="0"/>
                <a:cs typeface="Arial" panose="020B0604020202020204" pitchFamily="34" charset="0"/>
              </a:rPr>
              <a:t>Doubly dead </a:t>
            </a:r>
            <a:r>
              <a:rPr lang="en-US" sz="2800" baseline="30000" dirty="0">
                <a:latin typeface="Arial" panose="020B0604020202020204" pitchFamily="34" charset="0"/>
                <a:cs typeface="Arial" panose="020B0604020202020204" pitchFamily="34" charset="0"/>
              </a:rPr>
              <a:t>(12c)</a:t>
            </a:r>
          </a:p>
          <a:p>
            <a:pPr marL="514350" indent="-514350" algn="just">
              <a:buAutoNum type="alphaUcPeriod"/>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868679" y="2857558"/>
            <a:ext cx="11009167"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autumn trees without fruit, doubly dead, uprooted</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585679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distinguishable attributes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(12-13)</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1509757"/>
            <a:ext cx="11590636" cy="2246769"/>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Dangerously deceptive </a:t>
            </a:r>
            <a:r>
              <a:rPr lang="en-US" sz="2800" baseline="30000" dirty="0">
                <a:latin typeface="Arial" panose="020B0604020202020204" pitchFamily="34" charset="0"/>
                <a:cs typeface="Arial" panose="020B0604020202020204" pitchFamily="34" charset="0"/>
              </a:rPr>
              <a:t>(12a)</a:t>
            </a:r>
          </a:p>
          <a:p>
            <a:pPr marL="514350" indent="-514350" algn="just">
              <a:buAutoNum type="alphaUcPeriod"/>
            </a:pPr>
            <a:r>
              <a:rPr lang="en-US" sz="2800" dirty="0">
                <a:latin typeface="Arial" panose="020B0604020202020204" pitchFamily="34" charset="0"/>
                <a:cs typeface="Arial" panose="020B0604020202020204" pitchFamily="34" charset="0"/>
              </a:rPr>
              <a:t>Deeply disappointing </a:t>
            </a:r>
            <a:r>
              <a:rPr lang="en-US" sz="2800" baseline="30000" dirty="0">
                <a:latin typeface="Arial" panose="020B0604020202020204" pitchFamily="34" charset="0"/>
                <a:cs typeface="Arial" panose="020B0604020202020204" pitchFamily="34" charset="0"/>
              </a:rPr>
              <a:t>(12b)</a:t>
            </a:r>
          </a:p>
          <a:p>
            <a:pPr marL="514350" indent="-514350" algn="just">
              <a:buAutoNum type="alphaUcPeriod"/>
            </a:pPr>
            <a:r>
              <a:rPr lang="en-US" sz="2800" dirty="0">
                <a:latin typeface="Arial" panose="020B0604020202020204" pitchFamily="34" charset="0"/>
                <a:cs typeface="Arial" panose="020B0604020202020204" pitchFamily="34" charset="0"/>
              </a:rPr>
              <a:t>Doubly dead </a:t>
            </a:r>
            <a:r>
              <a:rPr lang="en-US" sz="2800" baseline="30000" dirty="0">
                <a:latin typeface="Arial" panose="020B0604020202020204" pitchFamily="34" charset="0"/>
                <a:cs typeface="Arial" panose="020B0604020202020204" pitchFamily="34" charset="0"/>
              </a:rPr>
              <a:t>(12c)</a:t>
            </a:r>
          </a:p>
          <a:p>
            <a:pPr marL="514350" indent="-514350" algn="just">
              <a:buAutoNum type="alphaUcPeriod"/>
            </a:pPr>
            <a:r>
              <a:rPr lang="en-US" sz="2800" dirty="0">
                <a:latin typeface="Arial" panose="020B0604020202020204" pitchFamily="34" charset="0"/>
                <a:cs typeface="Arial" panose="020B0604020202020204" pitchFamily="34" charset="0"/>
              </a:rPr>
              <a:t>Dreadfully destructive </a:t>
            </a:r>
            <a:r>
              <a:rPr lang="en-US" sz="2800" baseline="30000" dirty="0">
                <a:latin typeface="Arial" panose="020B0604020202020204" pitchFamily="34" charset="0"/>
                <a:cs typeface="Arial" panose="020B0604020202020204" pitchFamily="34" charset="0"/>
              </a:rPr>
              <a:t>(13a)</a:t>
            </a:r>
          </a:p>
          <a:p>
            <a:pPr marL="514350" indent="-514350" algn="just">
              <a:buAutoNum type="alphaUcPeriod"/>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868679" y="3314758"/>
            <a:ext cx="11009167"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wild waves of the sea, casting up their own shame like foam</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5214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“Shame”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but we have renounced the things hidden because of </a:t>
            </a:r>
            <a:r>
              <a:rPr lang="en-US" sz="4000" b="1" i="1" u="sng" dirty="0">
                <a:effectLst/>
                <a:latin typeface="Calibri" panose="020F0502020204030204" pitchFamily="34" charset="0"/>
                <a:ea typeface="Times New Roman" panose="02020603050405020304" pitchFamily="18" charset="0"/>
                <a:cs typeface="Calibri" panose="020F0502020204030204" pitchFamily="34" charset="0"/>
              </a:rPr>
              <a:t>shame</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(2 Corinthians 4:2) </a:t>
            </a:r>
          </a:p>
        </p:txBody>
      </p:sp>
      <p:sp>
        <p:nvSpPr>
          <p:cNvPr id="4" name="TextBox 3">
            <a:extLst>
              <a:ext uri="{FF2B5EF4-FFF2-40B4-BE49-F238E27FC236}">
                <a16:creationId xmlns:a16="http://schemas.microsoft.com/office/drawing/2014/main" id="{476C02E3-9F49-EBC4-FFD7-143751D3A16E}"/>
              </a:ext>
            </a:extLst>
          </p:cNvPr>
          <p:cNvSpPr txBox="1"/>
          <p:nvPr/>
        </p:nvSpPr>
        <p:spPr>
          <a:xfrm>
            <a:off x="274180" y="2455897"/>
            <a:ext cx="11590636" cy="1938992"/>
          </a:xfrm>
          <a:prstGeom prst="rect">
            <a:avLst/>
          </a:prstGeom>
          <a:noFill/>
        </p:spPr>
        <p:txBody>
          <a:bodyPr wrap="square" rtlCol="0">
            <a:spAutoFit/>
          </a:bodyPr>
          <a:lstStyle/>
          <a:p>
            <a:pPr algn="just"/>
            <a:r>
              <a:rPr lang="en-US" sz="4000" i="1" dirty="0">
                <a:effectLst/>
                <a:latin typeface="Calibri" panose="020F0502020204030204" pitchFamily="34" charset="0"/>
                <a:ea typeface="Times New Roman" panose="02020603050405020304" pitchFamily="18" charset="0"/>
                <a:cs typeface="Calibri" panose="020F0502020204030204" pitchFamily="34" charset="0"/>
              </a:rPr>
              <a:t>whose end is destruction, whose god is their appetite, and </a:t>
            </a:r>
            <a:r>
              <a:rPr lang="en-US" sz="4000" b="1" i="1" u="sng" dirty="0">
                <a:effectLst/>
                <a:latin typeface="Calibri" panose="020F0502020204030204" pitchFamily="34" charset="0"/>
                <a:ea typeface="Times New Roman" panose="02020603050405020304" pitchFamily="18" charset="0"/>
                <a:cs typeface="Calibri" panose="020F0502020204030204" pitchFamily="34" charset="0"/>
              </a:rPr>
              <a:t>whose glory is in their shame</a:t>
            </a:r>
            <a:r>
              <a:rPr lang="en-US" sz="4000" i="1" dirty="0">
                <a:effectLst/>
                <a:latin typeface="Calibri" panose="020F0502020204030204" pitchFamily="34" charset="0"/>
                <a:ea typeface="Times New Roman" panose="02020603050405020304" pitchFamily="18" charset="0"/>
                <a:cs typeface="Calibri" panose="020F0502020204030204" pitchFamily="34" charset="0"/>
              </a:rPr>
              <a:t>, who set their minds on earthly things. (Philippians 3:19) </a:t>
            </a:r>
          </a:p>
        </p:txBody>
      </p:sp>
    </p:spTree>
    <p:extLst>
      <p:ext uri="{BB962C8B-B14F-4D97-AF65-F5344CB8AC3E}">
        <p14:creationId xmlns:p14="http://schemas.microsoft.com/office/powerpoint/2010/main" val="27927061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Revelation 3:17-18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17 'Because you say, "I am rich, and have become wealthy, and have need of nothing," and you do not know that you are wretched and miserable and poor and blind and naked, 18 I advise you to buy from Me gold refined by fire so that you may become rich, and white garments so that you may clothe yourself, and that </a:t>
            </a:r>
            <a:r>
              <a:rPr lang="en-US" sz="4000" b="1" i="1" u="sng" dirty="0">
                <a:effectLst/>
                <a:latin typeface="Calibri" panose="020F0502020204030204" pitchFamily="34" charset="0"/>
                <a:ea typeface="Times New Roman" panose="02020603050405020304" pitchFamily="18" charset="0"/>
              </a:rPr>
              <a:t>the shame of your nakedness</a:t>
            </a:r>
            <a:r>
              <a:rPr lang="en-US" sz="4000" b="1" i="1" dirty="0">
                <a:effectLst/>
                <a:latin typeface="Calibri" panose="020F0502020204030204" pitchFamily="34" charset="0"/>
                <a:ea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rPr>
              <a:t>will not be revealed; and eye salve to anoint your eyes so that you may see. </a:t>
            </a:r>
          </a:p>
        </p:txBody>
      </p:sp>
    </p:spTree>
    <p:extLst>
      <p:ext uri="{BB962C8B-B14F-4D97-AF65-F5344CB8AC3E}">
        <p14:creationId xmlns:p14="http://schemas.microsoft.com/office/powerpoint/2010/main" val="40183666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distinguishable attributes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(12-13)</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1509757"/>
            <a:ext cx="11590636" cy="2677656"/>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Dangerously deceptive </a:t>
            </a:r>
            <a:r>
              <a:rPr lang="en-US" sz="2800" baseline="30000" dirty="0">
                <a:latin typeface="Arial" panose="020B0604020202020204" pitchFamily="34" charset="0"/>
                <a:cs typeface="Arial" panose="020B0604020202020204" pitchFamily="34" charset="0"/>
              </a:rPr>
              <a:t>(12a)</a:t>
            </a:r>
          </a:p>
          <a:p>
            <a:pPr marL="514350" indent="-514350" algn="just">
              <a:buAutoNum type="alphaUcPeriod"/>
            </a:pPr>
            <a:r>
              <a:rPr lang="en-US" sz="2800" dirty="0">
                <a:latin typeface="Arial" panose="020B0604020202020204" pitchFamily="34" charset="0"/>
                <a:cs typeface="Arial" panose="020B0604020202020204" pitchFamily="34" charset="0"/>
              </a:rPr>
              <a:t>Deeply disappointing </a:t>
            </a:r>
            <a:r>
              <a:rPr lang="en-US" sz="2800" baseline="30000" dirty="0">
                <a:latin typeface="Arial" panose="020B0604020202020204" pitchFamily="34" charset="0"/>
                <a:cs typeface="Arial" panose="020B0604020202020204" pitchFamily="34" charset="0"/>
              </a:rPr>
              <a:t>(12b)</a:t>
            </a:r>
          </a:p>
          <a:p>
            <a:pPr marL="514350" indent="-514350" algn="just">
              <a:buAutoNum type="alphaUcPeriod"/>
            </a:pPr>
            <a:r>
              <a:rPr lang="en-US" sz="2800" dirty="0">
                <a:latin typeface="Arial" panose="020B0604020202020204" pitchFamily="34" charset="0"/>
                <a:cs typeface="Arial" panose="020B0604020202020204" pitchFamily="34" charset="0"/>
              </a:rPr>
              <a:t>Doubly dead </a:t>
            </a:r>
            <a:r>
              <a:rPr lang="en-US" sz="2800" baseline="30000" dirty="0">
                <a:latin typeface="Arial" panose="020B0604020202020204" pitchFamily="34" charset="0"/>
                <a:cs typeface="Arial" panose="020B0604020202020204" pitchFamily="34" charset="0"/>
              </a:rPr>
              <a:t>(12c)</a:t>
            </a:r>
          </a:p>
          <a:p>
            <a:pPr marL="514350" indent="-514350" algn="just">
              <a:buAutoNum type="alphaUcPeriod"/>
            </a:pPr>
            <a:r>
              <a:rPr lang="en-US" sz="2800" dirty="0">
                <a:latin typeface="Arial" panose="020B0604020202020204" pitchFamily="34" charset="0"/>
                <a:cs typeface="Arial" panose="020B0604020202020204" pitchFamily="34" charset="0"/>
              </a:rPr>
              <a:t>Dreadfully destructive </a:t>
            </a:r>
            <a:r>
              <a:rPr lang="en-US" sz="2800" baseline="30000" dirty="0">
                <a:latin typeface="Arial" panose="020B0604020202020204" pitchFamily="34" charset="0"/>
                <a:cs typeface="Arial" panose="020B0604020202020204" pitchFamily="34" charset="0"/>
              </a:rPr>
              <a:t>(13a)</a:t>
            </a:r>
            <a:endParaRPr lang="en-US" sz="2800" dirty="0">
              <a:latin typeface="Arial" panose="020B0604020202020204" pitchFamily="34" charset="0"/>
              <a:cs typeface="Arial" panose="020B0604020202020204" pitchFamily="34" charset="0"/>
            </a:endParaRPr>
          </a:p>
          <a:p>
            <a:pPr marL="514350" indent="-514350" algn="just">
              <a:buAutoNum type="alphaUcPeriod"/>
            </a:pPr>
            <a:r>
              <a:rPr lang="en-US" sz="2800" dirty="0">
                <a:latin typeface="Arial" panose="020B0604020202020204" pitchFamily="34" charset="0"/>
                <a:cs typeface="Arial" panose="020B0604020202020204" pitchFamily="34" charset="0"/>
              </a:rPr>
              <a:t>Determinedly doomed </a:t>
            </a:r>
            <a:r>
              <a:rPr lang="en-US" sz="2800" baseline="30000" dirty="0">
                <a:latin typeface="Arial" panose="020B0604020202020204" pitchFamily="34" charset="0"/>
                <a:cs typeface="Arial" panose="020B0604020202020204" pitchFamily="34" charset="0"/>
              </a:rPr>
              <a:t>(13b)</a:t>
            </a:r>
          </a:p>
          <a:p>
            <a:pPr marL="514350" indent="-514350" algn="just">
              <a:buAutoNum type="alphaUcPeriod"/>
            </a:pPr>
            <a:endParaRPr lang="en-US"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994B878-B4D4-D356-B4DC-B7ED51DA841B}"/>
              </a:ext>
            </a:extLst>
          </p:cNvPr>
          <p:cNvSpPr txBox="1"/>
          <p:nvPr/>
        </p:nvSpPr>
        <p:spPr>
          <a:xfrm>
            <a:off x="868679" y="3752081"/>
            <a:ext cx="11009167"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wandering stars, for whom the black darkness has been reserved forever</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119F513-816A-B3AC-8E42-07267FF7F029}"/>
              </a:ext>
            </a:extLst>
          </p:cNvPr>
          <p:cNvSpPr txBox="1"/>
          <p:nvPr/>
        </p:nvSpPr>
        <p:spPr>
          <a:xfrm>
            <a:off x="397565" y="4610160"/>
            <a:ext cx="11453779" cy="1077218"/>
          </a:xfrm>
          <a:prstGeom prst="rect">
            <a:avLst/>
          </a:prstGeom>
          <a:noFill/>
        </p:spPr>
        <p:txBody>
          <a:bodyPr wrap="square" rtlCol="0">
            <a:spAutoFit/>
          </a:bodyPr>
          <a:lstStyle/>
          <a:p>
            <a:pPr algn="ctr"/>
            <a:r>
              <a:rPr lang="en-US" sz="3200" i="1" dirty="0">
                <a:latin typeface="Calibri" panose="020F0502020204030204" pitchFamily="34" charset="0"/>
                <a:cs typeface="Calibri" panose="020F0502020204030204" pitchFamily="34" charset="0"/>
              </a:rPr>
              <a:t>He counts the number of the stars; He gives names to all of them… (Psalm 147:4)</a:t>
            </a:r>
          </a:p>
        </p:txBody>
      </p:sp>
    </p:spTree>
    <p:extLst>
      <p:ext uri="{BB962C8B-B14F-4D97-AF65-F5344CB8AC3E}">
        <p14:creationId xmlns:p14="http://schemas.microsoft.com/office/powerpoint/2010/main" val="13984339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750"/>
                                        <p:tgtEl>
                                          <p:spTgt spid="4">
                                            <p:txEl>
                                              <p:pRg st="4" end="4"/>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Revelation 3:17-18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17 'Because you say, "I am rich, and have become wealthy, and have need of nothing," and you do not know that you are wretched and miserable and poor and blind and naked, 18 I advise you to buy from Me gold refined by fire so that you may become rich, and white garments so that you may clothe yourself, and that </a:t>
            </a:r>
            <a:r>
              <a:rPr lang="en-US" sz="4000" b="1" i="1" u="sng" dirty="0">
                <a:effectLst/>
                <a:latin typeface="Calibri" panose="020F0502020204030204" pitchFamily="34" charset="0"/>
                <a:ea typeface="Times New Roman" panose="02020603050405020304" pitchFamily="18" charset="0"/>
              </a:rPr>
              <a:t>the shame of your nakedness</a:t>
            </a:r>
            <a:r>
              <a:rPr lang="en-US" sz="4000" b="1" i="1" dirty="0">
                <a:effectLst/>
                <a:latin typeface="Calibri" panose="020F0502020204030204" pitchFamily="34" charset="0"/>
                <a:ea typeface="Times New Roman" panose="02020603050405020304" pitchFamily="18" charset="0"/>
              </a:rPr>
              <a:t> </a:t>
            </a:r>
            <a:r>
              <a:rPr lang="en-US" sz="4000" i="1" dirty="0">
                <a:effectLst/>
                <a:latin typeface="Calibri" panose="020F0502020204030204" pitchFamily="34" charset="0"/>
                <a:ea typeface="Times New Roman" panose="02020603050405020304" pitchFamily="18" charset="0"/>
              </a:rPr>
              <a:t>will not be revealed; and eye salve to anoint your eyes so that you may see. </a:t>
            </a:r>
          </a:p>
        </p:txBody>
      </p:sp>
    </p:spTree>
    <p:extLst>
      <p:ext uri="{BB962C8B-B14F-4D97-AF65-F5344CB8AC3E}">
        <p14:creationId xmlns:p14="http://schemas.microsoft.com/office/powerpoint/2010/main" val="13126072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12 These are the men who are hidden reefs in your love feasts when they feast with you without fear, caring for themselves; clouds without water, carried along by winds; autumn trees without fruit, doubly dead, uprooted; 13 wild waves of the sea, casting up their own shame like foam; wandering stars, for whom the black darkness has been reserved forever.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823540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Apostates are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Dangerously deceptive (12a)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Deeply disappointing (12b)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Doubly dead (12c)</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Dreadfully destructive (13a)</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4000" dirty="0">
                <a:effectLst/>
                <a:latin typeface="Arial" panose="020B0604020202020204" pitchFamily="34" charset="0"/>
                <a:ea typeface="Calibri" panose="020F0502020204030204" pitchFamily="34" charset="0"/>
                <a:cs typeface="Times New Roman" panose="02020603050405020304" pitchFamily="18" charset="0"/>
              </a:rPr>
              <a:t>Determinedly doomed (13b)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013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750"/>
                                        <p:tgtEl>
                                          <p:spTgt spid="2">
                                            <p:txEl>
                                              <p:pRg st="3" end="3"/>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8-10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8 Yet in the same way these men, also by dreaming, defile the flesh, and reject authority, and revile angelic majesties. 9 But Michael the archangel, when he disputed with the devil and argued about the body of Moses, did not dare pronounce against him a railing judgment, but said, "The Lord rebuke you!" 10 But these men revile the things which they do not understand; and the things which they know by instinct, like unreasoning animals, by these things they are destroyed.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Charles Spurgeon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07886"/>
          </a:xfrm>
          <a:prstGeom prst="rect">
            <a:avLst/>
          </a:prstGeom>
          <a:noFill/>
        </p:spPr>
        <p:txBody>
          <a:bodyPr wrap="square" rtlCol="0">
            <a:spAutoFit/>
          </a:bodyPr>
          <a:lstStyle/>
          <a:p>
            <a:pPr marL="0" marR="0" algn="ctr">
              <a:spcBef>
                <a:spcPts val="0"/>
              </a:spcBef>
              <a:spcAft>
                <a:spcPts val="0"/>
              </a:spcAft>
            </a:pPr>
            <a:r>
              <a:rPr lang="en-US" sz="4000" dirty="0">
                <a:effectLst/>
                <a:latin typeface="Arial" panose="020B0604020202020204" pitchFamily="34" charset="0"/>
                <a:ea typeface="Times New Roman" panose="02020603050405020304" pitchFamily="18" charset="0"/>
              </a:rPr>
              <a:t>“If Christ be anything, He must be everything!”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30410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September 25,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631216"/>
          </a:xfrm>
          <a:prstGeom prst="rect">
            <a:avLst/>
          </a:prstGeom>
          <a:solidFill>
            <a:schemeClr val="accent1">
              <a:alpha val="50000"/>
            </a:schemeClr>
          </a:solidFill>
        </p:spPr>
        <p:txBody>
          <a:bodyPr wrap="square" rtlCol="0">
            <a:spAutoFit/>
          </a:bodyPr>
          <a:lstStyle/>
          <a:p>
            <a:pPr algn="ctr"/>
            <a:r>
              <a:rPr lang="en-US" sz="4000" dirty="0"/>
              <a:t>The Account of Apostates</a:t>
            </a:r>
          </a:p>
          <a:p>
            <a:pPr algn="ctr"/>
            <a:r>
              <a:rPr lang="en-US" sz="3200" dirty="0"/>
              <a:t>Part 4</a:t>
            </a:r>
          </a:p>
          <a:p>
            <a:pPr algn="ctr"/>
            <a:r>
              <a:rPr lang="en-US" sz="2800" i="1" dirty="0"/>
              <a:t>Jude 8-13</a:t>
            </a:r>
          </a:p>
        </p:txBody>
      </p:sp>
    </p:spTree>
    <p:extLst>
      <p:ext uri="{BB962C8B-B14F-4D97-AF65-F5344CB8AC3E}">
        <p14:creationId xmlns:p14="http://schemas.microsoft.com/office/powerpoint/2010/main" val="406842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11 Woe to them! For they have gone the way of Cain, and for pay they have rushed headlong into the error of Balaam, and perished in the rebellion of Korah. 12 These are the men who are hidden reefs in your love feasts when they feast with you without fear, caring for themselves; clouds without water, carried along by winds; autumn trees without fruit, doubly dead, uprooted; 13 wild waves of the sea, casting up their own shame like foam; wandering stars, for whom the black darkness has been reserved forever.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147914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Outline of Jude 8-13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21392"/>
            <a:ext cx="11590636" cy="2062103"/>
          </a:xfrm>
          <a:prstGeom prst="rect">
            <a:avLst/>
          </a:prstGeom>
          <a:noFill/>
        </p:spPr>
        <p:txBody>
          <a:bodyPr wrap="square" rtlCol="0">
            <a:spAutoFit/>
          </a:bodyPr>
          <a:lstStyle/>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deceptive authority (8-9)</a:t>
            </a: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debased attitude (10)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dishonest ambition (11)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romanUcPeriod"/>
            </a:pPr>
            <a:r>
              <a:rPr lang="en-US" sz="3200" dirty="0">
                <a:effectLst/>
                <a:latin typeface="Arial" panose="020B0604020202020204" pitchFamily="34" charset="0"/>
                <a:ea typeface="Calibri" panose="020F0502020204030204" pitchFamily="34" charset="0"/>
                <a:cs typeface="Times New Roman" panose="02020603050405020304" pitchFamily="18" charset="0"/>
              </a:rPr>
              <a:t>Apostates’ distinguishable attributes (12-13)</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2411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distinguishable attributes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(12-13)</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1509757"/>
            <a:ext cx="11590636" cy="523220"/>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Dangerously deceptive </a:t>
            </a:r>
            <a:r>
              <a:rPr lang="en-US" sz="2800" baseline="30000" dirty="0">
                <a:latin typeface="Arial" panose="020B0604020202020204" pitchFamily="34" charset="0"/>
                <a:cs typeface="Arial" panose="020B0604020202020204" pitchFamily="34" charset="0"/>
              </a:rPr>
              <a:t>(12a)</a:t>
            </a:r>
          </a:p>
        </p:txBody>
      </p:sp>
      <p:sp>
        <p:nvSpPr>
          <p:cNvPr id="6" name="TextBox 5">
            <a:extLst>
              <a:ext uri="{FF2B5EF4-FFF2-40B4-BE49-F238E27FC236}">
                <a16:creationId xmlns:a16="http://schemas.microsoft.com/office/drawing/2014/main" id="{D994B878-B4D4-D356-B4DC-B7ED51DA841B}"/>
              </a:ext>
            </a:extLst>
          </p:cNvPr>
          <p:cNvSpPr txBox="1"/>
          <p:nvPr/>
        </p:nvSpPr>
        <p:spPr>
          <a:xfrm>
            <a:off x="868679" y="2012733"/>
            <a:ext cx="11009167"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These are the men who are hidden reefs in your love feasts when they feast with you without fear, caring for themselves</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D6C991-FE4F-B787-C97C-DAB37AC2A7D4}"/>
              </a:ext>
            </a:extLst>
          </p:cNvPr>
          <p:cNvSpPr txBox="1"/>
          <p:nvPr/>
        </p:nvSpPr>
        <p:spPr>
          <a:xfrm>
            <a:off x="847343" y="2988093"/>
            <a:ext cx="11009167" cy="3108543"/>
          </a:xfrm>
          <a:prstGeom prst="rect">
            <a:avLst/>
          </a:prstGeom>
          <a:noFill/>
        </p:spPr>
        <p:txBody>
          <a:bodyPr wrap="square" rtlCol="0">
            <a:spAutoFit/>
          </a:bodyPr>
          <a:lstStyle/>
          <a:p>
            <a:pPr algn="just"/>
            <a:r>
              <a:rPr lang="en-US" sz="2800" dirty="0"/>
              <a:t>“love feasts” were a regular part of the church gatherings and included: </a:t>
            </a:r>
          </a:p>
          <a:p>
            <a:pPr marL="742950" lvl="1" indent="-285750" algn="just">
              <a:buFont typeface="Wingdings" panose="05000000000000000000" pitchFamily="2" charset="2"/>
              <a:buChar char="§"/>
            </a:pPr>
            <a:r>
              <a:rPr lang="en-US" sz="2800" dirty="0"/>
              <a:t>instruction (Acts 17:11); </a:t>
            </a:r>
          </a:p>
          <a:p>
            <a:pPr marL="742950" lvl="1" indent="-285750" algn="just">
              <a:buFont typeface="Wingdings" panose="05000000000000000000" pitchFamily="2" charset="2"/>
              <a:buChar char="§"/>
            </a:pPr>
            <a:r>
              <a:rPr lang="en-US" sz="2800" dirty="0"/>
              <a:t>encouragement (Hebrews 10:24-25); </a:t>
            </a:r>
          </a:p>
          <a:p>
            <a:pPr marL="742950" lvl="1" indent="-285750" algn="just">
              <a:buFont typeface="Wingdings" panose="05000000000000000000" pitchFamily="2" charset="2"/>
              <a:buChar char="§"/>
            </a:pPr>
            <a:r>
              <a:rPr lang="en-US" sz="2800" dirty="0"/>
              <a:t>confrontation (Hebrews 3:13); and </a:t>
            </a:r>
          </a:p>
          <a:p>
            <a:pPr marL="742950" lvl="1" indent="-285750" algn="just">
              <a:buFont typeface="Wingdings" panose="05000000000000000000" pitchFamily="2" charset="2"/>
              <a:buChar char="§"/>
            </a:pPr>
            <a:r>
              <a:rPr lang="en-US" sz="2800" dirty="0"/>
              <a:t>care (Romans 12:10; 13:8; Galatians 5:13; Ephesians 4:2, 25; 5:21; Colossians 3:9; 1 Thessalonians 4:9; 1 Peter 4:9-10).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par>
                          <p:cTn id="13" fill="hold">
                            <p:stCondLst>
                              <p:cond delay="1750"/>
                            </p:stCondLst>
                            <p:childTnLst>
                              <p:par>
                                <p:cTn id="14" presetID="10" presetClass="entr" presetSubtype="0" fill="hold" grpId="0" nodeType="afterEffect">
                                  <p:stCondLst>
                                    <p:cond delay="125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7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750"/>
                                        <p:tgtEl>
                                          <p:spTgt spid="7">
                                            <p:txEl>
                                              <p:pRg st="0" end="0"/>
                                            </p:txEl>
                                          </p:spTgt>
                                        </p:tgtEl>
                                      </p:cBhvr>
                                    </p:animEffect>
                                  </p:childTnLst>
                                </p:cTn>
                              </p:par>
                            </p:childTnLst>
                          </p:cTn>
                        </p:par>
                        <p:par>
                          <p:cTn id="22" fill="hold">
                            <p:stCondLst>
                              <p:cond delay="1750"/>
                            </p:stCondLst>
                            <p:childTnLst>
                              <p:par>
                                <p:cTn id="23" presetID="10" presetClass="entr" presetSubtype="0" fill="hold" grpId="0" nodeType="afterEffect">
                                  <p:stCondLst>
                                    <p:cond delay="100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750"/>
                                        <p:tgtEl>
                                          <p:spTgt spid="7">
                                            <p:txEl>
                                              <p:pRg st="1" end="1"/>
                                            </p:txEl>
                                          </p:spTgt>
                                        </p:tgtEl>
                                      </p:cBhvr>
                                    </p:animEffect>
                                  </p:childTnLst>
                                </p:cTn>
                              </p:par>
                            </p:childTnLst>
                          </p:cTn>
                        </p:par>
                        <p:par>
                          <p:cTn id="26" fill="hold">
                            <p:stCondLst>
                              <p:cond delay="4500"/>
                            </p:stCondLst>
                            <p:childTnLst>
                              <p:par>
                                <p:cTn id="27" presetID="10" presetClass="entr" presetSubtype="0" fill="hold" grpId="0" nodeType="afterEffect">
                                  <p:stCondLst>
                                    <p:cond delay="100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fade">
                                      <p:cBhvr>
                                        <p:cTn id="29" dur="1750"/>
                                        <p:tgtEl>
                                          <p:spTgt spid="7">
                                            <p:txEl>
                                              <p:pRg st="2" end="2"/>
                                            </p:txEl>
                                          </p:spTgt>
                                        </p:tgtEl>
                                      </p:cBhvr>
                                    </p:animEffect>
                                  </p:childTnLst>
                                </p:cTn>
                              </p:par>
                            </p:childTnLst>
                          </p:cTn>
                        </p:par>
                        <p:par>
                          <p:cTn id="30" fill="hold">
                            <p:stCondLst>
                              <p:cond delay="7250"/>
                            </p:stCondLst>
                            <p:childTnLst>
                              <p:par>
                                <p:cTn id="31" presetID="10" presetClass="entr" presetSubtype="0" fill="hold" grpId="0" nodeType="afterEffect">
                                  <p:stCondLst>
                                    <p:cond delay="100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750"/>
                                        <p:tgtEl>
                                          <p:spTgt spid="7">
                                            <p:txEl>
                                              <p:pRg st="3" end="3"/>
                                            </p:txEl>
                                          </p:spTgt>
                                        </p:tgtEl>
                                      </p:cBhvr>
                                    </p:animEffect>
                                  </p:childTnLst>
                                </p:cTn>
                              </p:par>
                            </p:childTnLst>
                          </p:cTn>
                        </p:par>
                        <p:par>
                          <p:cTn id="34" fill="hold">
                            <p:stCondLst>
                              <p:cond delay="10000"/>
                            </p:stCondLst>
                            <p:childTnLst>
                              <p:par>
                                <p:cTn id="35" presetID="10" presetClass="entr" presetSubtype="0" fill="hold" grpId="0" nodeType="afterEffect">
                                  <p:stCondLst>
                                    <p:cond delay="100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P spid="6" grpId="0" uiExpand="1" build="p"/>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Psalm 41:9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Even my close friend in whom I trusted, Who ate my bread, Has lifted up his heel against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56318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distinguishable attributes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(12-13)</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1509757"/>
            <a:ext cx="11590636" cy="523220"/>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Dangerously deceptive </a:t>
            </a:r>
            <a:r>
              <a:rPr lang="en-US" sz="2800" baseline="30000" dirty="0">
                <a:latin typeface="Arial" panose="020B0604020202020204" pitchFamily="34" charset="0"/>
                <a:cs typeface="Arial" panose="020B0604020202020204" pitchFamily="34" charset="0"/>
              </a:rPr>
              <a:t>(12a)</a:t>
            </a:r>
          </a:p>
        </p:txBody>
      </p:sp>
      <p:sp>
        <p:nvSpPr>
          <p:cNvPr id="6" name="TextBox 5">
            <a:extLst>
              <a:ext uri="{FF2B5EF4-FFF2-40B4-BE49-F238E27FC236}">
                <a16:creationId xmlns:a16="http://schemas.microsoft.com/office/drawing/2014/main" id="{D994B878-B4D4-D356-B4DC-B7ED51DA841B}"/>
              </a:ext>
            </a:extLst>
          </p:cNvPr>
          <p:cNvSpPr txBox="1"/>
          <p:nvPr/>
        </p:nvSpPr>
        <p:spPr>
          <a:xfrm>
            <a:off x="868679" y="2012733"/>
            <a:ext cx="11009167" cy="830997"/>
          </a:xfrm>
          <a:prstGeom prst="rect">
            <a:avLst/>
          </a:prstGeom>
          <a:noFill/>
        </p:spPr>
        <p:txBody>
          <a:bodyPr wrap="square" rtlCol="0">
            <a:spAutoFit/>
          </a:bodyPr>
          <a:lstStyle/>
          <a:p>
            <a:pPr algn="just"/>
            <a:r>
              <a:rPr lang="en-US" sz="2400" i="1" dirty="0">
                <a:latin typeface="Calibri" panose="020F0502020204030204" pitchFamily="34" charset="0"/>
                <a:cs typeface="Calibri" panose="020F0502020204030204" pitchFamily="34" charset="0"/>
              </a:rPr>
              <a:t>These are the men who are hidden reefs in your love feasts when they feast with you without fear, caring for themselves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7168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Question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R="0" algn="just">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Do I come to church to worship God and serve others in the body of Christ for the glory of God, or do I come as some kind of show; to make others think well of me for showing up; to impress others with my own presence rather than point others to Christ; to see what I can get out of others rather than what I need to glean and practice from hearing God’s word?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84096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The account of apostates</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4"/>
            </a:pPr>
            <a:r>
              <a:rPr lang="en-US" sz="3200" b="1" dirty="0">
                <a:latin typeface="Arial" panose="020B0604020202020204" pitchFamily="34" charset="0"/>
                <a:ea typeface="Calibri" panose="020F0502020204030204" pitchFamily="34" charset="0"/>
                <a:cs typeface="Times New Roman" panose="02020603050405020304" pitchFamily="18" charset="0"/>
              </a:rPr>
              <a:t>The apostates’ distinguishable attributes</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3200" b="1" baseline="30000" dirty="0">
                <a:latin typeface="Arial" panose="020B0604020202020204" pitchFamily="34" charset="0"/>
                <a:ea typeface="Calibri" panose="020F0502020204030204" pitchFamily="34" charset="0"/>
                <a:cs typeface="Times New Roman" panose="02020603050405020304" pitchFamily="18" charset="0"/>
              </a:rPr>
              <a:t>(12-13)</a:t>
            </a:r>
            <a:endParaRPr lang="en-US" sz="3200" b="1" baseline="30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3BA971-1114-F1ED-6EDA-133D2E7D41D7}"/>
              </a:ext>
            </a:extLst>
          </p:cNvPr>
          <p:cNvSpPr txBox="1"/>
          <p:nvPr/>
        </p:nvSpPr>
        <p:spPr>
          <a:xfrm>
            <a:off x="290083" y="1509757"/>
            <a:ext cx="11590636" cy="954107"/>
          </a:xfrm>
          <a:prstGeom prst="rect">
            <a:avLst/>
          </a:prstGeom>
          <a:noFill/>
        </p:spPr>
        <p:txBody>
          <a:bodyPr wrap="square" rtlCol="0">
            <a:spAutoFit/>
          </a:bodyPr>
          <a:lstStyle/>
          <a:p>
            <a:pPr marL="514350" indent="-514350" algn="just">
              <a:buAutoNum type="alphaUcPeriod"/>
            </a:pPr>
            <a:r>
              <a:rPr lang="en-US" sz="2800" dirty="0">
                <a:latin typeface="Arial" panose="020B0604020202020204" pitchFamily="34" charset="0"/>
                <a:cs typeface="Arial" panose="020B0604020202020204" pitchFamily="34" charset="0"/>
              </a:rPr>
              <a:t>Dangerously deceptive </a:t>
            </a:r>
            <a:r>
              <a:rPr lang="en-US" sz="2800" baseline="30000" dirty="0">
                <a:latin typeface="Arial" panose="020B0604020202020204" pitchFamily="34" charset="0"/>
                <a:cs typeface="Arial" panose="020B0604020202020204" pitchFamily="34" charset="0"/>
              </a:rPr>
              <a:t>(12a)</a:t>
            </a:r>
          </a:p>
          <a:p>
            <a:pPr marL="514350" indent="-514350" algn="just">
              <a:buAutoNum type="alphaUcPeriod"/>
            </a:pPr>
            <a:r>
              <a:rPr lang="en-US" sz="2800" dirty="0">
                <a:latin typeface="Arial" panose="020B0604020202020204" pitchFamily="34" charset="0"/>
                <a:cs typeface="Arial" panose="020B0604020202020204" pitchFamily="34" charset="0"/>
              </a:rPr>
              <a:t>Deeply disappointing </a:t>
            </a:r>
            <a:r>
              <a:rPr lang="en-US" sz="2800" baseline="30000" dirty="0">
                <a:latin typeface="Arial" panose="020B0604020202020204" pitchFamily="34" charset="0"/>
                <a:cs typeface="Arial" panose="020B0604020202020204" pitchFamily="34" charset="0"/>
              </a:rPr>
              <a:t>(12b)</a:t>
            </a:r>
          </a:p>
        </p:txBody>
      </p:sp>
      <p:sp>
        <p:nvSpPr>
          <p:cNvPr id="6" name="TextBox 5">
            <a:extLst>
              <a:ext uri="{FF2B5EF4-FFF2-40B4-BE49-F238E27FC236}">
                <a16:creationId xmlns:a16="http://schemas.microsoft.com/office/drawing/2014/main" id="{D994B878-B4D4-D356-B4DC-B7ED51DA841B}"/>
              </a:ext>
            </a:extLst>
          </p:cNvPr>
          <p:cNvSpPr txBox="1"/>
          <p:nvPr/>
        </p:nvSpPr>
        <p:spPr>
          <a:xfrm>
            <a:off x="868679" y="2450052"/>
            <a:ext cx="11009167"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clouds without water, carried along by winds…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19880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15897</TotalTime>
  <Words>1123</Words>
  <Application>Microsoft Office PowerPoint</Application>
  <PresentationFormat>Widescreen</PresentationFormat>
  <Paragraphs>82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319</cp:revision>
  <cp:lastPrinted>2020-05-22T15:03:41Z</cp:lastPrinted>
  <dcterms:created xsi:type="dcterms:W3CDTF">2019-06-22T19:37:39Z</dcterms:created>
  <dcterms:modified xsi:type="dcterms:W3CDTF">2022-09-24T15:41:40Z</dcterms:modified>
</cp:coreProperties>
</file>